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A4F6E-9EDD-44F2-99C2-9D91332A7447}" type="datetimeFigureOut">
              <a:rPr lang="en-US" smtClean="0"/>
              <a:pPr/>
              <a:t>8/22/2024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51F5F-1BBD-4630-95B3-773A81E489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1357298"/>
            <a:ext cx="6357982" cy="4572032"/>
          </a:xfrm>
          <a:ln/>
        </p:spPr>
        <p:style>
          <a:lnRef idx="1">
            <a:schemeClr val="accent3"/>
          </a:lnRef>
          <a:fillRef idx="1003">
            <a:schemeClr val="dk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800" dirty="0" smtClean="0">
                <a:latin typeface="Bernard MT Condensed" panose="02050806060905020404" pitchFamily="18" charset="0"/>
                <a:cs typeface="Calibri" panose="020F0502020204030204" pitchFamily="34" charset="0"/>
              </a:rPr>
              <a:t>Dr. </a:t>
            </a:r>
            <a:r>
              <a:rPr lang="en-US" sz="4800" dirty="0" err="1" smtClean="0">
                <a:latin typeface="Bernard MT Condensed" panose="02050806060905020404" pitchFamily="18" charset="0"/>
                <a:cs typeface="Calibri" panose="020F0502020204030204" pitchFamily="34" charset="0"/>
              </a:rPr>
              <a:t>Kruthi</a:t>
            </a:r>
            <a:r>
              <a:rPr lang="en-US" sz="4800" dirty="0" smtClean="0">
                <a:latin typeface="Bernard MT Condensed" panose="02050806060905020404" pitchFamily="18" charset="0"/>
                <a:cs typeface="Calibri" panose="020F0502020204030204" pitchFamily="34" charset="0"/>
              </a:rPr>
              <a:t> B N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latin typeface="Bahnschrift SemiBold SemiConden" pitchFamily="34" charset="0"/>
                <a:cs typeface="Calibri" panose="020F0502020204030204" pitchFamily="34" charset="0"/>
              </a:rPr>
              <a:t>MBBS, MD (Biochemistry)</a:t>
            </a:r>
          </a:p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Bahnschrift SemiBold SemiConden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Associate Professor in</a:t>
            </a:r>
          </a:p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Bahnschrift SemiBold SemiConden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Dept. </a:t>
            </a:r>
            <a:r>
              <a:rPr lang="en-US" sz="2400" smtClean="0">
                <a:latin typeface="Bahnschrift SemiBold SemiConden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of  Biochemistry</a:t>
            </a:r>
            <a:r>
              <a:rPr lang="en-US" sz="2400" dirty="0" smtClean="0">
                <a:latin typeface="Bahnschrift SemiBold SemiConden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sz="2400" dirty="0" smtClean="0">
                <a:latin typeface="Bahnschrift SemiBold SemiConden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sz="2400" dirty="0" smtClean="0">
                <a:latin typeface="Bahnschrift SemiBold SemiConden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Sri Chamundeshwari Medical College Hospital &amp; Research Institute , Channapatna </a:t>
            </a:r>
          </a:p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drkruthibn@gmail.c</a:t>
            </a:r>
            <a:r>
              <a:rPr lang="en-US" sz="2400" b="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om</a:t>
            </a:r>
          </a:p>
        </p:txBody>
      </p:sp>
      <p:pic>
        <p:nvPicPr>
          <p:cNvPr id="4" name="Picture 3" descr="uu.png"/>
          <p:cNvPicPr>
            <a:picLocks noChangeAspect="1"/>
          </p:cNvPicPr>
          <p:nvPr/>
        </p:nvPicPr>
        <p:blipFill>
          <a:blip r:embed="rId2" cstate="print"/>
          <a:srcRect l="11927" t="13762" r="11008" b="25687"/>
          <a:stretch>
            <a:fillRect/>
          </a:stretch>
        </p:blipFill>
        <p:spPr>
          <a:xfrm>
            <a:off x="7072330" y="2071678"/>
            <a:ext cx="1571636" cy="185738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1674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lgerian" panose="04020705040A02060702" pitchFamily="82" charset="0"/>
              </a:rPr>
              <a:t>EDUCATIONAL QUALIFICATION</a:t>
            </a:r>
            <a:endParaRPr lang="en-US" b="1" cap="none" spc="5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7158" y="1357298"/>
          <a:ext cx="8469998" cy="4407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1675"/>
                <a:gridCol w="2386043"/>
                <a:gridCol w="2097756"/>
                <a:gridCol w="2014524"/>
              </a:tblGrid>
              <a:tr h="8572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/>
                        <a:t>Qualification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/>
                        <a:t>Institute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/>
                        <a:t>University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/>
                        <a:t>Year of completion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5001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/>
                        <a:t>MBBS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Hassan Institute of Medical College, Hassan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RGUHS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2012</a:t>
                      </a:r>
                      <a:endParaRPr lang="en-US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  <a:tr h="2049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smtClean="0"/>
                        <a:t>MD</a:t>
                      </a:r>
                      <a:r>
                        <a:rPr lang="en-US" sz="2400" b="1" baseline="0" dirty="0" smtClean="0"/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baseline="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Biochemistry </a:t>
                      </a:r>
                      <a:endParaRPr lang="en-US" sz="1800" b="1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Mandya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Institute of Medical Sciences, </a:t>
                      </a:r>
                      <a:r>
                        <a:rPr lang="en-US" sz="20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Mandya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RGUHS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2016</a:t>
                      </a:r>
                      <a:endParaRPr lang="en-US" sz="2000" dirty="0"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001056" cy="857256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40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 Black" panose="020B0A04020102020204" pitchFamily="34" charset="0"/>
              </a:rPr>
              <a:t>WORK EXPERIENCE</a:t>
            </a:r>
            <a:endParaRPr lang="en-US" sz="4000" b="1" cap="all" dirty="0">
              <a:ln w="0"/>
              <a:solidFill>
                <a:schemeClr val="bg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Arial Black" panose="020B0A040201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1000108"/>
          <a:ext cx="8624920" cy="565613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820729"/>
                <a:gridCol w="2820729"/>
                <a:gridCol w="298346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Position </a:t>
                      </a:r>
                      <a:endParaRPr lang="en-US" sz="1800" dirty="0">
                        <a:latin typeface="Arial Black" panose="020B0A04020102020204" pitchFamily="34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Period</a:t>
                      </a:r>
                      <a:endParaRPr lang="en-US" sz="1800" dirty="0">
                        <a:latin typeface="Arial Black" panose="020B0A04020102020204" pitchFamily="34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latin typeface="Arial Black" panose="020B0A04020102020204" pitchFamily="34" charset="0"/>
                          <a:cs typeface="Times New Roman" panose="02020603050405020304" pitchFamily="18" charset="0"/>
                        </a:rPr>
                        <a:t>Institution</a:t>
                      </a:r>
                      <a:endParaRPr lang="en-US" sz="1800" dirty="0">
                        <a:latin typeface="Arial Black" panose="020B0A04020102020204" pitchFamily="34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5150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 smtClean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Tutor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1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31.08.2013 to 30.08.2016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[3Yr]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MIMS,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Mandya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dirty="0"/>
                    </a:p>
                  </a:txBody>
                  <a:tcPr marL="68580" marR="68580" marT="0" marB="0" anchor="ctr"/>
                </a:tc>
              </a:tr>
              <a:tr h="951506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b="1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09.05.2017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to 13.11.2019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[2Yr,6mon]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MIM,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Mandya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b="1" dirty="0"/>
                    </a:p>
                  </a:txBody>
                  <a:tcPr marL="68580" marR="68580" marT="0" marB="0" anchor="ctr"/>
                </a:tc>
              </a:tr>
              <a:tr h="95150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 dirty="0" smtClean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Assistant Professor</a:t>
                      </a:r>
                      <a:endParaRPr lang="en-US" sz="1800" b="1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14.11.2019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to31.08.2023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[3Yr,9Mon]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AIMS,B</a:t>
                      </a:r>
                      <a:r>
                        <a:rPr lang="en-US" baseline="0" dirty="0" smtClean="0"/>
                        <a:t> G Nagar</a:t>
                      </a:r>
                      <a:endParaRPr lang="en-US" dirty="0"/>
                    </a:p>
                  </a:txBody>
                  <a:tcPr marL="68580" marR="68580" marT="0" marB="0" anchor="ctr"/>
                </a:tc>
              </a:tr>
              <a:tr h="951506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b="1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01.09.2023 to 12.11.2023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[2Mon,15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Days]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Sri Chamundeshwari Medical College Hospital &amp; Research Institute,  Channapatna</a:t>
                      </a:r>
                    </a:p>
                    <a:p>
                      <a:endParaRPr lang="en-US" dirty="0"/>
                    </a:p>
                  </a:txBody>
                  <a:tcPr marL="68580" marR="68580" marT="0" marB="0" anchor="ctr"/>
                </a:tc>
              </a:tr>
              <a:tr h="8645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Associate Professor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15.11.2023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to till date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IN" sz="18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Sri Chamundeshwari Medical College Hospital &amp; Research Institute,  Channapatna</a:t>
                      </a: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800" dirty="0" smtClean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Publications 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400" dirty="0" smtClean="0"/>
              <a:t>1)Association of Serum Calcium Uric Acid Level With Inflammatory Markers To Predict the outcome Of COVID-19 Infection : A Retrospective Study.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2) Role of Triglyceride Glucose Index And Other Triglyceride in Predicting  metabolic Syndrome among Medical Students in Karnataka : A Cross –Sectional Study.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3)Use of Dried Blood Spot As An Alternative Method to Estimate Serum Triglyceride in Field Studies. Liver Enzyme As Predictors of Risk of Diabetes Among First Degree Relative of Type 2 Diabetes Patients.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4) A Comparative Study To Determine The predictor of Renal Impairment in Essential Hypertensive Patients.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/>
              <a:t>5</a:t>
            </a:r>
            <a:r>
              <a:rPr lang="en-US" sz="2400" dirty="0" smtClean="0"/>
              <a:t>)Liver Enzymes As Predictors of Risk Of Diabetes Among First Degree Relative Of Type-2 Diabetes Patients.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236</Words>
  <Application>Microsoft Office PowerPoint</Application>
  <PresentationFormat>On-screen Show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EDUCATIONAL QUALIFICATION</vt:lpstr>
      <vt:lpstr>WORK EXPERIENCE</vt:lpstr>
      <vt:lpstr>Publications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10</cp:revision>
  <dcterms:created xsi:type="dcterms:W3CDTF">2024-07-30T07:19:00Z</dcterms:created>
  <dcterms:modified xsi:type="dcterms:W3CDTF">2024-08-22T09:39:01Z</dcterms:modified>
</cp:coreProperties>
</file>