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94B8-3CCF-40DA-A398-120DC55BA957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B608-CD40-4891-A93D-09ABCAB9A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94B8-3CCF-40DA-A398-120DC55BA957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B608-CD40-4891-A93D-09ABCAB9A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94B8-3CCF-40DA-A398-120DC55BA957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B608-CD40-4891-A93D-09ABCAB9A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94B8-3CCF-40DA-A398-120DC55BA957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B608-CD40-4891-A93D-09ABCAB9A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94B8-3CCF-40DA-A398-120DC55BA957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B608-CD40-4891-A93D-09ABCAB9A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94B8-3CCF-40DA-A398-120DC55BA957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B608-CD40-4891-A93D-09ABCAB9A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94B8-3CCF-40DA-A398-120DC55BA957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B608-CD40-4891-A93D-09ABCAB9A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94B8-3CCF-40DA-A398-120DC55BA957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B608-CD40-4891-A93D-09ABCAB9A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94B8-3CCF-40DA-A398-120DC55BA957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B608-CD40-4891-A93D-09ABCAB9A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94B8-3CCF-40DA-A398-120DC55BA957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B608-CD40-4891-A93D-09ABCAB9A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94B8-3CCF-40DA-A398-120DC55BA957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B608-CD40-4891-A93D-09ABCAB9A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A94B8-3CCF-40DA-A398-120DC55BA957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7B608-CD40-4891-A93D-09ABCAB9A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1357298"/>
            <a:ext cx="6357982" cy="4572032"/>
          </a:xfr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4800" dirty="0" smtClean="0">
                <a:latin typeface="Bernard MT Condensed" panose="02050806060905020404" pitchFamily="18" charset="0"/>
                <a:cs typeface="Calibri" panose="020F0502020204030204" pitchFamily="34" charset="0"/>
              </a:rPr>
              <a:t>Dr. </a:t>
            </a:r>
            <a:r>
              <a:rPr lang="en-US" sz="4800" dirty="0" err="1" smtClean="0">
                <a:latin typeface="Bernard MT Condensed" panose="02050806060905020404" pitchFamily="18" charset="0"/>
                <a:cs typeface="Calibri" panose="020F0502020204030204" pitchFamily="34" charset="0"/>
              </a:rPr>
              <a:t>Swaroop</a:t>
            </a:r>
            <a:r>
              <a:rPr lang="en-US" sz="4800" dirty="0" smtClean="0">
                <a:latin typeface="Bernard MT Condensed" panose="02050806060905020404" pitchFamily="18" charset="0"/>
                <a:cs typeface="Calibri" panose="020F0502020204030204" pitchFamily="34" charset="0"/>
              </a:rPr>
              <a:t> B.P</a:t>
            </a:r>
          </a:p>
          <a:p>
            <a:pPr>
              <a:lnSpc>
                <a:spcPct val="150000"/>
              </a:lnSpc>
            </a:pPr>
            <a:r>
              <a:rPr lang="en-US" sz="1600" dirty="0" smtClean="0">
                <a:latin typeface="Bahnschrift SemiBold SemiConden" pitchFamily="34" charset="0"/>
                <a:cs typeface="Calibri" panose="020F0502020204030204" pitchFamily="34" charset="0"/>
              </a:rPr>
              <a:t>MBBS, MD (Physiology )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Bahnschrift SemiBold SemiConden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Assistant Professor in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Bahnschrift SemiBold SemiConden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Dept. of </a:t>
            </a:r>
            <a:r>
              <a:rPr lang="en-US" sz="2400" dirty="0" smtClean="0">
                <a:latin typeface="Bahnschrift SemiBold SemiConden" pitchFamily="34" charset="0"/>
                <a:cs typeface="Calibri" panose="020F0502020204030204" pitchFamily="34" charset="0"/>
              </a:rPr>
              <a:t>Physiology</a:t>
            </a:r>
            <a:r>
              <a:rPr lang="en-US" sz="2400" dirty="0" smtClean="0">
                <a:latin typeface="Bahnschrift SemiBold SemiConden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</a:t>
            </a:r>
            <a:br>
              <a:rPr lang="en-US" sz="2400" dirty="0" smtClean="0">
                <a:latin typeface="Bahnschrift SemiBold SemiConden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sz="2400" dirty="0" smtClean="0">
                <a:latin typeface="Bahnschrift SemiBold SemiConden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Sri Chamundeshwari Medical College Hospital &amp; Research Institute , Channapatna </a:t>
            </a:r>
          </a:p>
          <a:p>
            <a:pPr algn="ctr">
              <a:lnSpc>
                <a:spcPct val="150000"/>
              </a:lnSpc>
            </a:pP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drswaru77@gmail.c</a:t>
            </a:r>
            <a:r>
              <a:rPr lang="en-US" sz="2400" b="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om</a:t>
            </a:r>
          </a:p>
        </p:txBody>
      </p:sp>
      <p:sp>
        <p:nvSpPr>
          <p:cNvPr id="4098" name="AutoShape 2" descr="blob:https://web.whatsapp.com/eaeb9d1f-71ab-4d22-b575-af6bf62d67d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 descr="C:\Users\admin\AppData\Local\Temp\Rar$DIa0.263\088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1928802"/>
            <a:ext cx="1643074" cy="214314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01674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Algerian" panose="04020705040A02060702" pitchFamily="82" charset="0"/>
              </a:rPr>
              <a:t>EDUCATIONAL QUALIFICATION</a:t>
            </a:r>
            <a:endParaRPr lang="en-US" b="1" cap="none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57158" y="1357298"/>
          <a:ext cx="8469998" cy="44359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1675"/>
                <a:gridCol w="2243167"/>
                <a:gridCol w="2240632"/>
                <a:gridCol w="2014524"/>
              </a:tblGrid>
              <a:tr h="8572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/>
                        <a:t>Qualification</a:t>
                      </a:r>
                      <a:endParaRPr lang="en-US" sz="18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/>
                        <a:t>Institute</a:t>
                      </a:r>
                      <a:endParaRPr lang="en-US" sz="18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/>
                        <a:t>University</a:t>
                      </a:r>
                      <a:endParaRPr lang="en-US" sz="18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/>
                        <a:t>Year of completion</a:t>
                      </a:r>
                      <a:endParaRPr lang="en-US" sz="18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5001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/>
                        <a:t>MBBS</a:t>
                      </a:r>
                      <a:endParaRPr lang="en-US" sz="18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Adichuchanagiri Institute of Medical College,  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Mysore</a:t>
                      </a:r>
                      <a:endParaRPr lang="en-US" sz="2000" dirty="0" smtClean="0">
                        <a:latin typeface="+mn-lt"/>
                        <a:ea typeface="Calibri" panose="020F05020202040302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0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2004</a:t>
                      </a:r>
                      <a:endParaRPr lang="en-US" sz="20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2049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 smtClean="0"/>
                        <a:t>MD</a:t>
                      </a:r>
                      <a:r>
                        <a:rPr lang="en-US" sz="2400" b="1" baseline="0" dirty="0" smtClean="0"/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baseline="0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Physiology</a:t>
                      </a:r>
                      <a:endParaRPr lang="en-US" sz="18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Adichuchanagiri Institute of Medical College, </a:t>
                      </a:r>
                      <a:endParaRPr lang="en-US" sz="20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RGUHS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2013</a:t>
                      </a:r>
                      <a:endParaRPr lang="en-US" sz="20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001056" cy="857256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40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Arial Black" panose="020B0A04020102020204" pitchFamily="34" charset="0"/>
              </a:rPr>
              <a:t>WORK EXPERIENCE</a:t>
            </a:r>
            <a:endParaRPr lang="en-US" sz="4000" b="1" cap="all" dirty="0">
              <a:ln w="0"/>
              <a:solidFill>
                <a:schemeClr val="bg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Arial Black" panose="020B0A040201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85720" y="1214422"/>
          <a:ext cx="8715437" cy="371043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850332"/>
                <a:gridCol w="2850332"/>
                <a:gridCol w="3014773"/>
              </a:tblGrid>
              <a:tr h="2771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Position </a:t>
                      </a:r>
                      <a:endParaRPr lang="en-US" sz="1800" dirty="0">
                        <a:latin typeface="Arial Black" panose="020B0A04020102020204" pitchFamily="34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Period</a:t>
                      </a:r>
                      <a:endParaRPr lang="en-US" sz="1800" dirty="0">
                        <a:latin typeface="Arial Black" panose="020B0A04020102020204" pitchFamily="34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Institution</a:t>
                      </a:r>
                      <a:endParaRPr lang="en-US" sz="1800" dirty="0">
                        <a:latin typeface="Arial Black" panose="020B0A04020102020204" pitchFamily="34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354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baseline="0" dirty="0" smtClean="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PG Cum Tutor</a:t>
                      </a:r>
                      <a:endParaRPr lang="en-US" sz="1800" b="1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2010 to 2013</a:t>
                      </a:r>
                      <a:endParaRPr lang="en-US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Adichuchanagiri Institute of Medical College, </a:t>
                      </a:r>
                      <a:endParaRPr lang="en-US" sz="1800" dirty="0" smtClean="0">
                        <a:latin typeface="+mn-lt"/>
                        <a:ea typeface="Calibri" panose="020F0502020204030204"/>
                        <a:cs typeface="Times New Roman" panose="02020603050405020304"/>
                      </a:endParaRPr>
                    </a:p>
                    <a:p>
                      <a:endParaRPr lang="en-US" dirty="0"/>
                    </a:p>
                  </a:txBody>
                  <a:tcPr marL="68580" marR="68580" marT="0" marB="0" anchor="ctr"/>
                </a:tc>
              </a:tr>
              <a:tr h="7354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baseline="0" dirty="0" smtClean="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Tutor</a:t>
                      </a:r>
                      <a:endParaRPr lang="en-US" sz="1800" b="1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31.05.2013 to 18.03.2024</a:t>
                      </a:r>
                      <a:endParaRPr lang="en-US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Mandya Institute  of Medical Sciences'</a:t>
                      </a:r>
                    </a:p>
                    <a:p>
                      <a:endParaRPr lang="en-US" dirty="0"/>
                    </a:p>
                  </a:txBody>
                  <a:tcPr marL="68580" marR="68580" marT="0" marB="0" anchor="ctr"/>
                </a:tc>
              </a:tr>
              <a:tr h="7354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Assistant</a:t>
                      </a:r>
                      <a:r>
                        <a:rPr lang="en-US" sz="1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professor</a:t>
                      </a:r>
                      <a:endParaRPr lang="en-US" sz="1800" b="1" dirty="0" smtClean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800" b="1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03.04.2024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to till date</a:t>
                      </a:r>
                      <a:endParaRPr lang="en-US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Sri Chamundeshwari Medical College Hospital &amp; Research Institute,  Channapatna</a:t>
                      </a:r>
                    </a:p>
                    <a:p>
                      <a:endParaRPr lang="en-US" dirty="0"/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92</Words>
  <Application>Microsoft Office PowerPoint</Application>
  <PresentationFormat>On-screen Show (4:3)</PresentationFormat>
  <Paragraphs>37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EDUCATIONAL QUALIFICATION</vt:lpstr>
      <vt:lpstr>WORK EXPERIENCE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3</cp:revision>
  <dcterms:created xsi:type="dcterms:W3CDTF">2024-08-01T05:08:46Z</dcterms:created>
  <dcterms:modified xsi:type="dcterms:W3CDTF">2024-08-21T07:26:35Z</dcterms:modified>
</cp:coreProperties>
</file>